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537"/>
  </p:normalViewPr>
  <p:slideViewPr>
    <p:cSldViewPr snapToGrid="0" snapToObjects="1">
      <p:cViewPr varScale="1">
        <p:scale>
          <a:sx n="117" d="100"/>
          <a:sy n="117" d="100"/>
        </p:scale>
        <p:origin x="2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D0596E0-E4BB-2F4F-9103-30D6CA6D2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4852" y="-10537"/>
            <a:ext cx="9693408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C350FD5-98AC-F24A-B1B2-3BE53C7873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01" y="4499338"/>
            <a:ext cx="981320" cy="981320"/>
          </a:xfrm>
          <a:prstGeom prst="rect">
            <a:avLst/>
          </a:prstGeom>
        </p:spPr>
      </p:pic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F3EC346-3EB5-784D-9E16-6CFB6ABCD6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2324" y="5828419"/>
            <a:ext cx="3116111" cy="937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235848-7951-8743-BE01-0D2DA1C2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535" y="1393797"/>
            <a:ext cx="7878653" cy="3563966"/>
          </a:xfrm>
        </p:spPr>
        <p:txBody>
          <a:bodyPr anchor="b"/>
          <a:lstStyle>
            <a:lvl1pPr algn="ctr">
              <a:defRPr sz="6000" b="1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0B17-0E63-1B40-B625-4C8D0DBB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2A50A21-B092-A347-BEBF-1739ECD4CF0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6330" y="5826416"/>
            <a:ext cx="1406923" cy="937948"/>
          </a:xfrm>
          <a:prstGeom prst="rect">
            <a:avLst/>
          </a:prstGeom>
        </p:spPr>
      </p:pic>
      <p:pic>
        <p:nvPicPr>
          <p:cNvPr id="15" name="Grafik 14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8B291F4D-3163-EE4A-8611-40F120FBFE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841" y="5586413"/>
            <a:ext cx="1315704" cy="481642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0BFE2D-2317-0440-8DF7-7D97DE1403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6689" y="6239832"/>
            <a:ext cx="1894989" cy="481643"/>
          </a:xfrm>
          <a:prstGeom prst="rect">
            <a:avLst/>
          </a:prstGeom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50DD-5D90-534C-8151-A7CA4E9BD7A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8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D6AD379-7819-EF4E-8233-B29E9C389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6C9C6C-7D01-AE46-8451-D3E9E2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505" y="363537"/>
            <a:ext cx="896112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B93AE1-4AA6-8E43-9150-7D8D9F648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11954" y="1771205"/>
            <a:ext cx="8714671" cy="43513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23C2-2F02-5D46-896D-AC62A0F7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5143-2F2B-6C47-B75B-38BE94AB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8CE72-22FA-EE40-89C2-914D6B5E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9E8B5E5-287E-7F42-831F-A126B05E51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3207" y="228600"/>
            <a:ext cx="1315704" cy="6918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77F33C-BEDC-924B-AB9D-1CCFD3F28C77}"/>
              </a:ext>
            </a:extLst>
          </p:cNvPr>
          <p:cNvSpPr/>
          <p:nvPr userDrawn="1"/>
        </p:nvSpPr>
        <p:spPr>
          <a:xfrm>
            <a:off x="1085088" y="5266944"/>
            <a:ext cx="280416" cy="6217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3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78A0322-74D9-E44A-B342-C556A7056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507D15-D788-E148-9BA5-6529D9219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9E6562-3541-6D41-B604-F75D81D07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BF76F-67FE-A945-8C84-ABE15634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DCE4D-AFB2-E24B-A575-4F45B394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5B5CD-3CF1-A947-9A98-A7220AE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FDDD73-2BC0-E140-AF8F-9FDF522E61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11078480" y="5776676"/>
            <a:ext cx="1315704" cy="69187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F2BA0B5-CCA0-ED4C-A7EA-D405EE4F09E5}"/>
              </a:ext>
            </a:extLst>
          </p:cNvPr>
          <p:cNvSpPr/>
          <p:nvPr userDrawn="1"/>
        </p:nvSpPr>
        <p:spPr>
          <a:xfrm>
            <a:off x="1060704" y="5266944"/>
            <a:ext cx="292608" cy="597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51E346B4-F77E-F243-91E3-931B1D51FD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B91EB3-149D-F34D-9453-0B298FAC2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487B07-1D84-8A49-A163-8109574E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037FC-80A0-1645-A321-E8DB70EB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8281-EBE8-8E4B-87B1-FF34B3E9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C7D3F3-D35C-204D-9D7C-956D5659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2F03526-3269-4343-A8FB-199640CAF8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966" y="35948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6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261C23-90E1-6949-A8FC-667089A6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511444"/>
            <a:ext cx="12192000" cy="7369443"/>
          </a:xfrm>
          <a:prstGeom prst="rect">
            <a:avLst/>
          </a:prstGeom>
        </p:spPr>
      </p:pic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D1D92DE7-59A9-DC42-8407-DF1FC81222D4}"/>
              </a:ext>
            </a:extLst>
          </p:cNvPr>
          <p:cNvSpPr/>
          <p:nvPr userDrawn="1"/>
        </p:nvSpPr>
        <p:spPr>
          <a:xfrm>
            <a:off x="645870" y="949325"/>
            <a:ext cx="10515599" cy="4510087"/>
          </a:xfrm>
          <a:prstGeom prst="roundRect">
            <a:avLst/>
          </a:prstGeom>
          <a:solidFill>
            <a:schemeClr val="bg1">
              <a:alpha val="70309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F437B-124A-4F41-B3E5-1B509958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9645004" cy="3554413"/>
          </a:xfrm>
        </p:spPr>
        <p:txBody>
          <a:bodyPr anchor="b"/>
          <a:lstStyle>
            <a:lvl1pPr>
              <a:defRPr sz="6000"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6980F3-AC60-4C4D-AA10-EE5175D6A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9A361-FD8E-DE40-9310-43D069ED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DB302D-0E2C-9F4E-AD53-B5F84C9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82FB9-1F13-0440-8751-82AA6F23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4C0E1-76A1-7045-A770-E28B51BC77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351" y="-10882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A918594-422A-3046-B15B-1CFF09991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E18E06-AC08-2C45-B44D-D2E3DE14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54" y="365125"/>
            <a:ext cx="9782745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58D1AD-7C63-AC4C-9B8A-77E140EF4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8F2E8-EA65-CA49-B96C-54F98414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E802A-8C0D-094A-8185-8B91C809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4E1643-9DE5-C14F-9277-05A5DE1B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C30443-B971-BC43-B958-978EE87B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37F6A253-54A2-9D4D-8FD7-A2C924EA47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3313149-DFE5-ED41-BDA0-125A9E314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DBC076-01E6-094B-B3D7-8A7C4645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979" y="365125"/>
            <a:ext cx="8786566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6D1774-A6F6-5B44-9063-74511DB6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69837B-4066-2842-A882-61179BAD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AD2673-9402-F34A-950D-07F1C2590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5480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24258-04C4-4C47-8D09-B0C0C45E9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0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9F2045-DC9A-4F4D-BBEB-C251E7CC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9503B1-FD6B-5B49-A61C-F657995B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5F6D56-6098-4740-A09C-789B9AA4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7AE4024-01ED-9441-B2D9-C0027374A3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19DBEF3-5EB4-D648-85B3-02EB8EEA5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487060"/>
            <a:ext cx="12192000" cy="7369443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F512F84-989F-CA48-A79C-28A819B15C0D}"/>
              </a:ext>
            </a:extLst>
          </p:cNvPr>
          <p:cNvSpPr/>
          <p:nvPr userDrawn="1"/>
        </p:nvSpPr>
        <p:spPr>
          <a:xfrm>
            <a:off x="838199" y="815793"/>
            <a:ext cx="10515599" cy="1488849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5183EF-CCBB-F04C-9563-A3A766C9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48667"/>
            <a:ext cx="1051560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E57408-A50C-2E4F-9354-6960CD69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682397-A8AD-0D49-BE6C-F3A3E276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B65EE-C4C4-D74B-A382-E858238C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978FC11-1329-394C-AE5E-9BE0503645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7" y="-110253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3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DF80AE-F703-F14D-A5B3-2832E26C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FC7ADB-3080-634B-896D-FEF03672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A22C3-275C-964B-B758-30FEBD5E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27F36B-618B-2B46-9381-88A4013497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15" r="6878"/>
          <a:stretch/>
        </p:blipFill>
        <p:spPr>
          <a:xfrm rot="-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A9ECCF2D-43C7-244F-AEEC-9DD6CD2902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8" y="23406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3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5B271778-A9EC-7543-8095-74F813F05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8592" y="365125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D6022E-927B-3E44-8618-402A69FD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C629-A3D4-654A-BA36-08A726B1A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277548" cy="4873625"/>
          </a:xfrm>
        </p:spPr>
        <p:txBody>
          <a:bodyPr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  <a:lvl2pPr>
              <a:defRPr sz="2800">
                <a:latin typeface="Poppins" pitchFamily="2" charset="77"/>
                <a:cs typeface="Poppins" pitchFamily="2" charset="77"/>
              </a:defRPr>
            </a:lvl2pPr>
            <a:lvl3pPr>
              <a:defRPr sz="2400">
                <a:latin typeface="Poppins" pitchFamily="2" charset="77"/>
                <a:cs typeface="Poppins" pitchFamily="2" charset="77"/>
              </a:defRPr>
            </a:lvl3pPr>
            <a:lvl4pPr>
              <a:defRPr sz="2000">
                <a:latin typeface="Poppins" pitchFamily="2" charset="77"/>
                <a:cs typeface="Poppins" pitchFamily="2" charset="77"/>
              </a:defRPr>
            </a:lvl4pPr>
            <a:lvl5pPr>
              <a:defRPr sz="2000">
                <a:latin typeface="Poppins" pitchFamily="2" charset="77"/>
                <a:cs typeface="Poppi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EFA41F-3C7A-8A4E-9D41-BA837A5D6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9B57D5-A92F-6E41-BCC5-9C7F70E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7567E9-CD6E-054C-BE3A-C96536F3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DACB7-8EB1-064B-80E1-BD1DBA89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FB317C-9CC9-6743-8267-7AAFA20C44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1DA0695-94DA-FD41-9DBE-FCCD8D15B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5285FA-59BF-6E4F-9DD0-28FE3F86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3ED06B-70A2-6D46-A3DF-86D6E1AC0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32631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700613-352E-EF4E-AE5C-EE1A734C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076FA9-104B-6644-8300-E8CF72B4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D0AFC1-C729-9446-B8A1-01BBB765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726B1-6039-0745-86CB-EAB2549A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0F8496-E273-B04A-B51E-F131C69806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ABFD32-FEE4-3F40-A614-1595351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DDD217-CABE-A54D-8B76-10BB2C04F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D5EEF-549C-6D45-8368-9946889D6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E93A-A17C-2F41-A87E-D6F660F63B83}" type="datetimeFigureOut">
              <a:rPr lang="de-DE" smtClean="0"/>
              <a:t>15.10.2022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1FE557-9715-3C46-9460-3218517C7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8E82C-CD3C-7743-B162-01E2B4A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hat.kuki.ai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AAB74-B97F-2F4F-970B-8C00C0D4D4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Feladat</a:t>
            </a:r>
            <a:r>
              <a:rPr lang="de-DE" dirty="0" smtClean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hu-HU" dirty="0" smtClean="0"/>
              <a:t>Beszélgetés egy </a:t>
            </a:r>
            <a:r>
              <a:rPr lang="de-DE" dirty="0" err="1" smtClean="0"/>
              <a:t>Chatbot</a:t>
            </a:r>
            <a:r>
              <a:rPr lang="hu-HU" dirty="0" err="1" smtClean="0"/>
              <a:t>tal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3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37C8DE-B0F7-192F-529E-A9A77383B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416" y="1779372"/>
            <a:ext cx="9693408" cy="4928931"/>
          </a:xfrm>
        </p:spPr>
        <p:txBody>
          <a:bodyPr/>
          <a:lstStyle/>
          <a:p>
            <a:r>
              <a:rPr lang="de-DE" sz="3200" dirty="0" err="1"/>
              <a:t>alakítsanak</a:t>
            </a:r>
            <a:r>
              <a:rPr lang="de-DE" sz="3200" dirty="0"/>
              <a:t> 3-4 </a:t>
            </a:r>
            <a:r>
              <a:rPr lang="de-DE" sz="3200" dirty="0" err="1"/>
              <a:t>főből</a:t>
            </a:r>
            <a:r>
              <a:rPr lang="de-DE" sz="3200" dirty="0"/>
              <a:t> </a:t>
            </a:r>
            <a:r>
              <a:rPr lang="de-DE" sz="3200" dirty="0" err="1"/>
              <a:t>álló</a:t>
            </a:r>
            <a:r>
              <a:rPr lang="de-DE" sz="3200" dirty="0"/>
              <a:t> </a:t>
            </a:r>
            <a:r>
              <a:rPr lang="de-DE" sz="3200" dirty="0" err="1"/>
              <a:t>csoportokat</a:t>
            </a:r>
            <a:endParaRPr lang="de-DE" sz="3200" dirty="0"/>
          </a:p>
          <a:p>
            <a:endParaRPr lang="de-DE" sz="3200" dirty="0"/>
          </a:p>
          <a:p>
            <a:r>
              <a:rPr lang="de-DE" sz="3200" dirty="0" err="1"/>
              <a:t>Lépjen</a:t>
            </a:r>
            <a:r>
              <a:rPr lang="de-DE" sz="3200" dirty="0"/>
              <a:t> </a:t>
            </a:r>
            <a:r>
              <a:rPr lang="de-DE" sz="3200" dirty="0" err="1"/>
              <a:t>Mitsuku</a:t>
            </a:r>
            <a:r>
              <a:rPr lang="de-DE" sz="3200" dirty="0"/>
              <a:t> </a:t>
            </a:r>
            <a:r>
              <a:rPr lang="de-DE" sz="3200" dirty="0" err="1"/>
              <a:t>weboldalára</a:t>
            </a:r>
            <a:r>
              <a:rPr lang="de-DE" sz="3200" dirty="0"/>
              <a:t> (</a:t>
            </a:r>
            <a:r>
              <a:rPr lang="de-DE" sz="3200" dirty="0" err="1"/>
              <a:t>beceneve</a:t>
            </a:r>
            <a:r>
              <a:rPr lang="de-DE" sz="3200" dirty="0"/>
              <a:t>: „</a:t>
            </a:r>
            <a:r>
              <a:rPr lang="de-DE" sz="3200" dirty="0" err="1"/>
              <a:t>Kuki</a:t>
            </a:r>
            <a:r>
              <a:rPr lang="de-DE" sz="3200" dirty="0" smtClean="0"/>
              <a:t>”): </a:t>
            </a:r>
            <a:r>
              <a:rPr lang="en-US" sz="3200" dirty="0">
                <a:hlinkClick r:id="rId2"/>
              </a:rPr>
              <a:t>https://chat.kuki.ai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 err="1"/>
              <a:t>Jelentkezzen</a:t>
            </a:r>
            <a:r>
              <a:rPr lang="en-US" sz="3200" dirty="0"/>
              <a:t> be és </a:t>
            </a:r>
            <a:r>
              <a:rPr lang="en-US" sz="3200" dirty="0" err="1"/>
              <a:t>oldja</a:t>
            </a:r>
            <a:r>
              <a:rPr lang="en-US" sz="3200" dirty="0"/>
              <a:t> meg a </a:t>
            </a:r>
            <a:r>
              <a:rPr lang="en-US" sz="3200" dirty="0" err="1"/>
              <a:t>következő</a:t>
            </a:r>
            <a:r>
              <a:rPr lang="en-US" sz="3200" dirty="0"/>
              <a:t> </a:t>
            </a:r>
            <a:r>
              <a:rPr lang="en-US" sz="3200" dirty="0" err="1"/>
              <a:t>feladatokat</a:t>
            </a:r>
            <a:r>
              <a:rPr lang="en-US" sz="3200" dirty="0"/>
              <a:t>! </a:t>
            </a:r>
            <a:r>
              <a:rPr lang="en-US" sz="3200" dirty="0">
                <a:sym typeface="Wingdings" pitchFamily="2" charset="2"/>
              </a:rPr>
              <a:t></a:t>
            </a:r>
            <a:endParaRPr lang="de-AT" sz="3200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82A61DE-23DB-001F-E5F0-427F289378A6}"/>
              </a:ext>
            </a:extLst>
          </p:cNvPr>
          <p:cNvSpPr txBox="1"/>
          <p:nvPr/>
        </p:nvSpPr>
        <p:spPr>
          <a:xfrm>
            <a:off x="1853513" y="444843"/>
            <a:ext cx="62895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err="1">
                <a:latin typeface="Poppins" pitchFamily="2" charset="77"/>
                <a:cs typeface="Poppins" pitchFamily="2" charset="77"/>
              </a:rPr>
              <a:t>Beszélgessen</a:t>
            </a:r>
            <a:r>
              <a:rPr lang="de-DE" sz="4000" b="1" dirty="0">
                <a:latin typeface="Poppins" pitchFamily="2" charset="77"/>
                <a:cs typeface="Poppins" pitchFamily="2" charset="77"/>
              </a:rPr>
              <a:t> </a:t>
            </a:r>
            <a:r>
              <a:rPr lang="de-DE" sz="4000" b="1" dirty="0" err="1">
                <a:latin typeface="Poppins" pitchFamily="2" charset="77"/>
                <a:cs typeface="Poppins" pitchFamily="2" charset="77"/>
              </a:rPr>
              <a:t>egy</a:t>
            </a:r>
            <a:r>
              <a:rPr lang="de-DE" sz="4000" b="1" dirty="0">
                <a:latin typeface="Poppins" pitchFamily="2" charset="77"/>
                <a:cs typeface="Poppins" pitchFamily="2" charset="77"/>
              </a:rPr>
              <a:t> </a:t>
            </a:r>
            <a:r>
              <a:rPr lang="de-DE" sz="4000" b="1" dirty="0" err="1">
                <a:latin typeface="Poppins" pitchFamily="2" charset="77"/>
                <a:cs typeface="Poppins" pitchFamily="2" charset="77"/>
              </a:rPr>
              <a:t>Chatbottal</a:t>
            </a:r>
            <a:r>
              <a:rPr lang="de-DE" sz="4000" b="1" dirty="0" smtClean="0">
                <a:latin typeface="Poppins" pitchFamily="2" charset="77"/>
                <a:cs typeface="Poppins" pitchFamily="2" charset="77"/>
              </a:rPr>
              <a:t>!</a:t>
            </a:r>
            <a:endParaRPr lang="de-DE" sz="4000" b="1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7487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2BF599-6C40-BED2-D7BF-7365E6497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417" y="1117183"/>
            <a:ext cx="10136192" cy="5667337"/>
          </a:xfrm>
        </p:spPr>
        <p:txBody>
          <a:bodyPr>
            <a:noAutofit/>
          </a:bodyPr>
          <a:lstStyle/>
          <a:p>
            <a:r>
              <a:rPr lang="hu-HU" sz="2200" b="1" dirty="0"/>
              <a:t>Állítsa meg az órát!</a:t>
            </a:r>
            <a:endParaRPr lang="hu-HU" sz="2200" dirty="0"/>
          </a:p>
          <a:p>
            <a:r>
              <a:rPr lang="hu-HU" sz="2200" b="1" dirty="0" smtClean="0"/>
              <a:t>Mennyi </a:t>
            </a:r>
            <a:r>
              <a:rPr lang="hu-HU" sz="2200" b="1" dirty="0"/>
              <a:t>idő után jött rá, hogy nem emberrel beszélget? Miből jött rá, hogy egy számítógépes rendszerrel kommunikál?</a:t>
            </a: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  <a:p>
            <a:r>
              <a:rPr lang="hu-HU" sz="2200" dirty="0"/>
              <a:t>Mi történik az állítások megismétlésekor? </a:t>
            </a:r>
          </a:p>
          <a:p>
            <a:r>
              <a:rPr lang="hu-HU" sz="2200" dirty="0" smtClean="0"/>
              <a:t>Mi </a:t>
            </a:r>
            <a:r>
              <a:rPr lang="hu-HU" sz="2200" dirty="0"/>
              <a:t>történik, ha ugyanazt a kérdést átfogalmazva teszi fel? </a:t>
            </a:r>
          </a:p>
          <a:p>
            <a:r>
              <a:rPr lang="hu-HU" sz="2200" dirty="0" smtClean="0"/>
              <a:t>Miből </a:t>
            </a:r>
            <a:r>
              <a:rPr lang="hu-HU" sz="2200" dirty="0"/>
              <a:t>vehető észre, hogy géppel beszélget? </a:t>
            </a:r>
          </a:p>
          <a:p>
            <a:r>
              <a:rPr lang="hu-HU" sz="2200" dirty="0" smtClean="0"/>
              <a:t>A </a:t>
            </a:r>
            <a:r>
              <a:rPr lang="hu-HU" sz="2200" dirty="0"/>
              <a:t>chatbot mindig logikus választ ad a kérdésekre? Hogyan reagál a chatbot, ha nem ért valamit? </a:t>
            </a:r>
          </a:p>
          <a:p>
            <a:r>
              <a:rPr lang="hu-HU" sz="2200" dirty="0" smtClean="0"/>
              <a:t>Egész </a:t>
            </a:r>
            <a:r>
              <a:rPr lang="hu-HU" sz="2200" dirty="0"/>
              <a:t>mondatokat kell leírnia vagy néhány szó is elegendő a chatbot számára? A különálló szavakat megfelelően értelmezi?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r>
              <a:rPr lang="hu-HU" sz="2200" b="1" dirty="0"/>
              <a:t>Adjon meg konkrét példákat/idézeteket a chatbottal folytatott beszélgetésből! Min lehetne javítani, hogy még emberszerűbbnek tűnjön? Kell egyáltalán még emberszerűbbnek tűnnie?</a:t>
            </a:r>
            <a:r>
              <a:rPr lang="de-AT" sz="2200" b="1" dirty="0" smtClean="0"/>
              <a:t> </a:t>
            </a:r>
            <a:endParaRPr lang="de-DE" sz="2200" b="1" dirty="0"/>
          </a:p>
        </p:txBody>
      </p:sp>
    </p:spTree>
    <p:extLst>
      <p:ext uri="{BB962C8B-B14F-4D97-AF65-F5344CB8AC3E}">
        <p14:creationId xmlns:p14="http://schemas.microsoft.com/office/powerpoint/2010/main" val="353165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naris2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137F63"/>
      </a:accent1>
      <a:accent2>
        <a:srgbClr val="F0F3D4"/>
      </a:accent2>
      <a:accent3>
        <a:srgbClr val="FDC754"/>
      </a:accent3>
      <a:accent4>
        <a:srgbClr val="ED6968"/>
      </a:accent4>
      <a:accent5>
        <a:srgbClr val="00574A"/>
      </a:accent5>
      <a:accent6>
        <a:srgbClr val="9ECEA4"/>
      </a:accent6>
      <a:hlink>
        <a:srgbClr val="FDC754"/>
      </a:hlink>
      <a:folHlink>
        <a:srgbClr val="ED69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aris PPT Endfassung" id="{2346A270-AFB0-354A-BB73-7A268142E4A1}" vid="{575833D9-2767-6641-9F7C-58FB1D022E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4</TotalTime>
  <Words>151</Words>
  <Application>Microsoft Office PowerPoint</Application>
  <PresentationFormat>Szélesvásznú</PresentationFormat>
  <Paragraphs>16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Poppins</vt:lpstr>
      <vt:lpstr>Wingdings</vt:lpstr>
      <vt:lpstr>Office</vt:lpstr>
      <vt:lpstr>Feladat  Beszélgetés egy Chatbottal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 Talk to a Chatbot</dc:title>
  <dc:creator>Petra W</dc:creator>
  <cp:lastModifiedBy>Kemenesi Ágoston</cp:lastModifiedBy>
  <cp:revision>2</cp:revision>
  <dcterms:created xsi:type="dcterms:W3CDTF">2022-05-30T07:09:20Z</dcterms:created>
  <dcterms:modified xsi:type="dcterms:W3CDTF">2022-10-15T06:32:17Z</dcterms:modified>
</cp:coreProperties>
</file>